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accent1="accent1" accent2="accent2" accent3="accent3" accent4="accent4" accent5="accent5" accent6="accent6" bg1="lt1" bg2="lt2" folHlink="folHlink" hlink="hlink" tx1="dk1" tx2="dk2"/>
  <p:sldLayoutIdLst>
    <p:sldLayoutId id="1" r:id="rId1"/>
  </p:sldLayoutIdLst>
  <p:txStyles>
    <p:titleStyle/>
    <p:bodyStyle/>
    <p:otherStyle/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762000" y="762000"/>
            <a:ext cx="10668000" cy="13716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3200" b="1"/>
              <a:t>DamoaBox PPT 변환 테스트</a:t>
            </a:r>
            <a:endParaRPr lang="ko-KR"/>
          </a:p>
        </p:txBody>
      </p:sp>
      <p:sp>
        <p:nvSpPr>
          <p:cNvPr id="3" name="Body"/>
          <p:cNvSpPr/>
          <p:nvPr/>
        </p:nvSpPr>
        <p:spPr>
          <a:xfrm>
            <a:off x="1143000" y="2667000"/>
            <a:ext cx="9906000" cy="2286000"/>
          </a:xfrm>
          <a:prstGeom prst="roundRect">
            <a:avLst/>
          </a:prstGeom>
          <a:solidFill>
            <a:srgbClr val="EEF2FF"/>
          </a:solidFill>
          <a:ln>
            <a:solidFill>
              <a:srgbClr val="4F46E5"/>
            </a:solidFill>
          </a:ln>
        </p:spPr>
        <p:txBody>
          <a:bodyPr lIns="228600" tIns="228600" rIns="228600" bIns="228600"/>
          <a:lstStyle/>
          <a:p>
            <a:r>
              <a:rPr lang="ko-KR" sz="2000"/>
              <a:t>한글과 도형이 PDF에 정상 표시되는지 확인합니다.</a:t>
            </a:r>
          </a:p>
          <a:p>
            <a:r>
              <a:rPr lang="en-US" sz="1800"/>
              <a:t>PPTX → PDF / 16:9 slide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moaBox">
  <a:themeElements>
    <a:clrScheme name="DamoaBox">
      <a:dk1>
        <a:sysClr val="windowText" lastClr="000000"/>
      </a:dk1>
      <a:lt1>
        <a:sysClr val="window" lastClr="FFFFFF"/>
      </a:lt1>
      <a:dk2>
        <a:srgbClr val="202124"/>
      </a:dk2>
      <a:lt2>
        <a:srgbClr val="F8FAFC"/>
      </a:lt2>
      <a:accent1>
        <a:srgbClr val="4F46E5"/>
      </a:accent1>
      <a:accent2>
        <a:srgbClr val="0EA5E9"/>
      </a:accent2>
      <a:accent3>
        <a:srgbClr val="10B981"/>
      </a:accent3>
      <a:accent4>
        <a:srgbClr val="F59E0B"/>
      </a:accent4>
      <a:accent5>
        <a:srgbClr val="EC4899"/>
      </a:accent5>
      <a:accent6>
        <a:srgbClr val="8B5CF6"/>
      </a:accent6>
      <a:hlink>
        <a:srgbClr val="0000FF"/>
      </a:hlink>
      <a:folHlink>
        <a:srgbClr val="800080"/>
      </a:folHlink>
    </a:clrScheme>
    <a:fontScheme name="DamoaBox">
      <a:majorFont>
        <a:latin typeface="Arial"/>
        <a:ea typeface="Noto Sans CJK KR"/>
        <a:cs typeface="Arial"/>
      </a:majorFont>
      <a:minorFont>
        <a:latin typeface="Arial"/>
        <a:ea typeface="Noto Sans CJK KR"/>
        <a:cs typeface="Arial"/>
      </a:minorFont>
    </a:fontScheme>
    <a:fmtScheme name="DamoaBox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